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60" r:id="rId3"/>
    <p:sldId id="355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5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FF0000"/>
    <a:srgbClr val="00FFFF"/>
    <a:srgbClr val="0000FF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0" autoAdjust="0"/>
    <p:restoredTop sz="88101" autoAdjust="0"/>
  </p:normalViewPr>
  <p:slideViewPr>
    <p:cSldViewPr snapToGrid="0">
      <p:cViewPr varScale="1">
        <p:scale>
          <a:sx n="159" d="100"/>
          <a:sy n="159" d="100"/>
        </p:scale>
        <p:origin x="9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74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63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72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68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8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5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14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66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47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89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8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ontent-providers-in-android-with-exampl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Ch13 &amp; Ch14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네트워크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Ch14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4138B4-9FEA-8294-D5C0-F598A3888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59" y="3692747"/>
            <a:ext cx="3389141" cy="2896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74F062-D5D5-C500-9CA8-8132660D5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559" y="730833"/>
            <a:ext cx="2973536" cy="25982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8635A3-9D70-6646-E1BC-877892CBC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000" y="730833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FF6A0-D6D1-3657-AE66-A2E715654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000" y="3701001"/>
            <a:ext cx="16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3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Download </a:t>
            </a:r>
            <a:r>
              <a:rPr lang="en-US" altLang="ko-KR" sz="1500" dirty="0" err="1"/>
              <a:t>WebPage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Ch14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8635A3-9D70-6646-E1BC-877892CBC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730833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FF6A0-D6D1-3657-AE66-A2E715654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37010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8BCC69-3CBD-A975-CCA1-6536082C0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842" y="904322"/>
            <a:ext cx="3586809" cy="4937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53A4F1-A0C8-8313-85A0-410E51146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842" y="1873400"/>
            <a:ext cx="3857659" cy="39154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A9E84E-DBB2-985D-6EBF-77BF109E2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487" y="1873399"/>
            <a:ext cx="4487406" cy="391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73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Web App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Ch14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8635A3-9D70-6646-E1BC-877892CBC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730833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FF6A0-D6D1-3657-AE66-A2E715654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3701001"/>
            <a:ext cx="1620000" cy="288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9A68CA-91CF-12E8-861E-8EBAD3978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759" y="2647347"/>
            <a:ext cx="2689617" cy="34153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908FE6-7F88-1C0A-24C2-CD3132E96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34" y="880269"/>
            <a:ext cx="3216778" cy="3709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D2164A-3B81-51BB-13B2-8BC7DD871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712" y="2646949"/>
            <a:ext cx="3146662" cy="34157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2312-19A5-FA0D-3D43-D9E04165FD6F}"/>
              </a:ext>
            </a:extLst>
          </p:cNvPr>
          <p:cNvSpPr txBox="1"/>
          <p:nvPr/>
        </p:nvSpPr>
        <p:spPr>
          <a:xfrm>
            <a:off x="94581" y="4735549"/>
            <a:ext cx="3563018" cy="172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WebView</a:t>
            </a:r>
            <a:r>
              <a:rPr lang="ko-KR" altLang="en-US" sz="1200" dirty="0"/>
              <a:t>의 한계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WebView</a:t>
            </a:r>
            <a:r>
              <a:rPr lang="ko-KR" altLang="en-US" sz="1000" dirty="0"/>
              <a:t>는 완전한 </a:t>
            </a:r>
            <a:r>
              <a:rPr lang="en-US" altLang="ko-KR" sz="1000" dirty="0"/>
              <a:t>Web</a:t>
            </a:r>
            <a:r>
              <a:rPr lang="ko-KR" altLang="en-US" sz="1000" dirty="0"/>
              <a:t> </a:t>
            </a:r>
            <a:r>
              <a:rPr lang="en-US" altLang="ko-KR" sz="1000" dirty="0"/>
              <a:t>Browser</a:t>
            </a:r>
            <a:r>
              <a:rPr lang="ko-KR" altLang="en-US" sz="1000" dirty="0"/>
              <a:t>이 아니므로 웹페이지 오류가 발생하더라도 무시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따라서</a:t>
            </a:r>
            <a:r>
              <a:rPr lang="en-US" altLang="ko-KR" sz="1000" dirty="0"/>
              <a:t>, </a:t>
            </a:r>
            <a:r>
              <a:rPr lang="ko-KR" altLang="en-US" sz="1000" dirty="0"/>
              <a:t>화면에 표시하는 용도로만 사용하여야 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상호작용을 제공하는 웹페이지를 사용할 경우에는 인텐트를 사용하여 웹 브라우저 </a:t>
            </a:r>
            <a:r>
              <a:rPr lang="en-US" altLang="ko-KR" sz="1000" dirty="0"/>
              <a:t>app</a:t>
            </a:r>
            <a:r>
              <a:rPr lang="ko-KR" altLang="en-US" sz="1000" dirty="0"/>
              <a:t>을 실행시키는 것이 바람직함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4671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Web App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Ch14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8635A3-9D70-6646-E1BC-877892CBC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730833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FF6A0-D6D1-3657-AE66-A2E715654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3701001"/>
            <a:ext cx="162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908FE6-7F88-1C0A-24C2-CD3132E96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34" y="880269"/>
            <a:ext cx="3216778" cy="3709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AF155B-571B-FC64-D804-D53F02EE7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054" y="880269"/>
            <a:ext cx="3606328" cy="43674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462E22-CB5F-C1DD-4FF8-0C420420E6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491"/>
          <a:stretch/>
        </p:blipFill>
        <p:spPr>
          <a:xfrm>
            <a:off x="7672918" y="2616868"/>
            <a:ext cx="2410261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5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0501865" y="6581001"/>
            <a:ext cx="169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 &amp; 14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214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https://www.geeksforgeeks.org/content-providers-in-android-with-example/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Content Provider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4DEDB6A-DAD1-A3FE-E0AF-39BABAD83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718" y="706649"/>
            <a:ext cx="2066477" cy="3673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32A7B5-18F7-708B-79BB-DF10315FA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1022520"/>
            <a:ext cx="3221089" cy="35907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A7DF4-1AA4-F25B-F6A8-F3B7DBA75900}"/>
              </a:ext>
            </a:extLst>
          </p:cNvPr>
          <p:cNvSpPr txBox="1"/>
          <p:nvPr/>
        </p:nvSpPr>
        <p:spPr>
          <a:xfrm>
            <a:off x="311150" y="769309"/>
            <a:ext cx="94749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Manifest.xml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E16A8D-6251-07F6-3944-7D99DC56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703" y="1022520"/>
            <a:ext cx="3100495" cy="30419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8DAF6C3-5372-5545-AC90-00C3021FC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195" y="746498"/>
            <a:ext cx="1631185" cy="289988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C52ABFE-61EE-5D77-3A70-0595F7C2C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3380" y="833646"/>
            <a:ext cx="1082545" cy="19245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EE6288-6C29-C692-5EED-0137AEB8C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7716" y="3937411"/>
            <a:ext cx="1498116" cy="26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프로세스와 스레드 </a:t>
            </a:r>
            <a:r>
              <a:rPr lang="en-US" altLang="ko-KR" sz="1500" dirty="0"/>
              <a:t>(Process &amp; Thread)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771804"/>
            <a:ext cx="9017300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Process</a:t>
            </a:r>
            <a:r>
              <a:rPr lang="ko-KR" altLang="en-US" sz="1200" dirty="0"/>
              <a:t>의 특징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독자적으로 실행이 가능한 환경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자신만의 메모리 공간을 보유 </a:t>
            </a:r>
            <a:r>
              <a:rPr lang="en-US" altLang="ko-KR" sz="1000" dirty="0"/>
              <a:t>-&gt; </a:t>
            </a:r>
            <a:r>
              <a:rPr lang="ko-KR" altLang="en-US" sz="1000" dirty="0"/>
              <a:t>각 </a:t>
            </a:r>
            <a:r>
              <a:rPr lang="en-US" altLang="ko-KR" sz="1000" dirty="0"/>
              <a:t>process</a:t>
            </a:r>
            <a:r>
              <a:rPr lang="ko-KR" altLang="en-US" sz="1000" dirty="0"/>
              <a:t>의 메모리 공간은 분리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FB0A7-7FFD-1F4B-BED5-2ED2CA0D3E2E}"/>
              </a:ext>
            </a:extLst>
          </p:cNvPr>
          <p:cNvSpPr txBox="1"/>
          <p:nvPr/>
        </p:nvSpPr>
        <p:spPr>
          <a:xfrm>
            <a:off x="311150" y="2797545"/>
            <a:ext cx="901730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Thread</a:t>
            </a:r>
            <a:r>
              <a:rPr lang="ko-KR" altLang="en-US" sz="1200" dirty="0"/>
              <a:t>의 특징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5AB7E-909D-90BA-5254-F7F6C24B91C0}"/>
              </a:ext>
            </a:extLst>
          </p:cNvPr>
          <p:cNvSpPr txBox="1"/>
          <p:nvPr/>
        </p:nvSpPr>
        <p:spPr>
          <a:xfrm>
            <a:off x="311150" y="4680133"/>
            <a:ext cx="901730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동시 작업의 문제점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스레드 </a:t>
            </a:r>
            <a:r>
              <a:rPr lang="en-US" altLang="ko-KR" sz="1500" dirty="0"/>
              <a:t>(Thread)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771804"/>
            <a:ext cx="9017300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Main</a:t>
            </a:r>
            <a:r>
              <a:rPr lang="ko-KR" altLang="en-US" sz="1200" dirty="0"/>
              <a:t> </a:t>
            </a:r>
            <a:r>
              <a:rPr lang="en-US" altLang="ko-KR" sz="1200" dirty="0"/>
              <a:t>Thread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독자적으로 실행이 가능한 환경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자신만의 메모리 공간을 보유 </a:t>
            </a:r>
            <a:r>
              <a:rPr lang="en-US" altLang="ko-KR" sz="1000" dirty="0"/>
              <a:t>-&gt; </a:t>
            </a:r>
            <a:r>
              <a:rPr lang="ko-KR" altLang="en-US" sz="1000" dirty="0"/>
              <a:t>각 </a:t>
            </a:r>
            <a:r>
              <a:rPr lang="en-US" altLang="ko-KR" sz="1000" dirty="0"/>
              <a:t>process</a:t>
            </a:r>
            <a:r>
              <a:rPr lang="ko-KR" altLang="en-US" sz="1000" dirty="0"/>
              <a:t>의 메모리 공간은 분리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FB0A7-7FFD-1F4B-BED5-2ED2CA0D3E2E}"/>
              </a:ext>
            </a:extLst>
          </p:cNvPr>
          <p:cNvSpPr txBox="1"/>
          <p:nvPr/>
        </p:nvSpPr>
        <p:spPr>
          <a:xfrm>
            <a:off x="311150" y="2797545"/>
            <a:ext cx="3195843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Thread</a:t>
            </a:r>
            <a:r>
              <a:rPr lang="ko-KR" altLang="en-US" sz="1200" dirty="0"/>
              <a:t>의 특징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5AB7E-909D-90BA-5254-F7F6C24B91C0}"/>
              </a:ext>
            </a:extLst>
          </p:cNvPr>
          <p:cNvSpPr txBox="1"/>
          <p:nvPr/>
        </p:nvSpPr>
        <p:spPr>
          <a:xfrm>
            <a:off x="311150" y="4669375"/>
            <a:ext cx="2883871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동시 작업의 문제점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7FDD4F-92D0-2934-A3DC-DCA8182A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364" y="1078511"/>
            <a:ext cx="2971732" cy="50076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E85C26-0182-B2FE-6D79-BC3AD2534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251" y="3531317"/>
            <a:ext cx="3890587" cy="25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스레드 </a:t>
            </a:r>
            <a:r>
              <a:rPr lang="en-US" altLang="ko-KR" sz="1500" dirty="0"/>
              <a:t>(Thread)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pic>
        <p:nvPicPr>
          <p:cNvPr id="6" name="Screen_recording_20240610_073212">
            <a:hlinkClick r:id="" action="ppaction://media"/>
            <a:extLst>
              <a:ext uri="{FF2B5EF4-FFF2-40B4-BE49-F238E27FC236}">
                <a16:creationId xmlns:a16="http://schemas.microsoft.com/office/drawing/2014/main" id="{2A261D4A-8C45-ACCA-4040-89E312E1D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4361" y="771804"/>
            <a:ext cx="2946639" cy="52384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5BE810-A858-9F23-0F41-1F7B857DF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458" y="771804"/>
            <a:ext cx="3203567" cy="45167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8AF779-3CE8-8367-2698-C2C6454C2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20" y="771804"/>
            <a:ext cx="3297271" cy="12951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F12E55-E0A2-B578-41BB-D773BDE0D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20" y="2198063"/>
            <a:ext cx="2710240" cy="18671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5B11BB-C9A3-6F9A-A87C-1FBDA3D6D9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193" y="4353931"/>
            <a:ext cx="2262523" cy="23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5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스레드 </a:t>
            </a:r>
            <a:r>
              <a:rPr lang="en-US" altLang="ko-KR" sz="1500" dirty="0"/>
              <a:t>(Thread)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pic>
        <p:nvPicPr>
          <p:cNvPr id="9" name="Screen_recording_20240610_075036">
            <a:hlinkClick r:id="" action="ppaction://media"/>
            <a:extLst>
              <a:ext uri="{FF2B5EF4-FFF2-40B4-BE49-F238E27FC236}">
                <a16:creationId xmlns:a16="http://schemas.microsoft.com/office/drawing/2014/main" id="{F67F7155-E6DB-5869-C946-0EF15917A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14457" y="746498"/>
            <a:ext cx="2596543" cy="46160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E98778-C490-6F95-3754-7828DF18C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690" y="1042654"/>
            <a:ext cx="3181736" cy="27483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C2DD88-4DCC-B234-5114-5ECBED44E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604" y="866569"/>
            <a:ext cx="2492921" cy="53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8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스레드 </a:t>
            </a:r>
            <a:r>
              <a:rPr lang="en-US" altLang="ko-KR" sz="1500" dirty="0"/>
              <a:t>(Thread)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7DD324-86DD-9EA1-453A-686267324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480"/>
          <a:stretch/>
        </p:blipFill>
        <p:spPr>
          <a:xfrm>
            <a:off x="342564" y="766981"/>
            <a:ext cx="4067216" cy="4605117"/>
          </a:xfrm>
          <a:prstGeom prst="rect">
            <a:avLst/>
          </a:prstGeom>
        </p:spPr>
      </p:pic>
      <p:pic>
        <p:nvPicPr>
          <p:cNvPr id="4" name="Screen_recording_20240610_225146">
            <a:hlinkClick r:id="" action="ppaction://media"/>
            <a:extLst>
              <a:ext uri="{FF2B5EF4-FFF2-40B4-BE49-F238E27FC236}">
                <a16:creationId xmlns:a16="http://schemas.microsoft.com/office/drawing/2014/main" id="{F33D2CE7-421C-DDDF-68D7-ABD001628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31637" y="760967"/>
            <a:ext cx="2679363" cy="4763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053873-63AB-3DAD-C06F-E05312EAB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680"/>
          <a:stretch/>
        </p:blipFill>
        <p:spPr>
          <a:xfrm>
            <a:off x="4795709" y="760967"/>
            <a:ext cx="4056193" cy="26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7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스레드 </a:t>
            </a:r>
            <a:r>
              <a:rPr lang="en-US" altLang="ko-KR" sz="1500" dirty="0"/>
              <a:t>(Thread)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A4DA5B-198A-1AF5-2256-BB05E24CD241}"/>
              </a:ext>
            </a:extLst>
          </p:cNvPr>
          <p:cNvSpPr txBox="1"/>
          <p:nvPr/>
        </p:nvSpPr>
        <p:spPr>
          <a:xfrm>
            <a:off x="8287137" y="3530964"/>
            <a:ext cx="3195843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StarShipSprite Class: </a:t>
            </a:r>
            <a:r>
              <a:rPr lang="ko-KR" altLang="en-US" sz="1000" dirty="0"/>
              <a:t>주인공 우주선을 모델링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AlienSprite Class: </a:t>
            </a:r>
            <a:r>
              <a:rPr lang="ko-KR" altLang="en-US" sz="1000" dirty="0"/>
              <a:t>외계인 우주선을 모델링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ShotSprite Class: </a:t>
            </a:r>
            <a:r>
              <a:rPr lang="ko-KR" altLang="en-US" sz="1000" dirty="0"/>
              <a:t>포탄을 모델링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SpaceInvaderView Class: </a:t>
            </a:r>
            <a:r>
              <a:rPr lang="ko-KR" altLang="en-US" sz="1000" dirty="0"/>
              <a:t>게임 보드를 모델링</a:t>
            </a:r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077858-792C-A557-AA3C-E1F9D7E35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00" y="853364"/>
            <a:ext cx="2887629" cy="55149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E4C5E8-D402-1CED-B4B8-B73631C08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427" y="853364"/>
            <a:ext cx="3240601" cy="26454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BC4D91-42FF-186C-4003-AD36DCAB3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427" y="3610833"/>
            <a:ext cx="3240601" cy="22431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2F7E76-2B29-7E6D-C123-ADD7C3192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5997" y="853364"/>
            <a:ext cx="3595003" cy="2645483"/>
          </a:xfrm>
          <a:prstGeom prst="rect">
            <a:avLst/>
          </a:prstGeom>
        </p:spPr>
      </p:pic>
      <p:pic>
        <p:nvPicPr>
          <p:cNvPr id="19" name="Screen_recording_20240610_235757">
            <a:hlinkClick r:id="" action="ppaction://media"/>
            <a:extLst>
              <a:ext uri="{FF2B5EF4-FFF2-40B4-BE49-F238E27FC236}">
                <a16:creationId xmlns:a16="http://schemas.microsoft.com/office/drawing/2014/main" id="{046DCD67-9323-A055-4EEE-4C6D97C29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8201" y="879129"/>
            <a:ext cx="2947182" cy="52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스레드 </a:t>
            </a:r>
            <a:r>
              <a:rPr lang="en-US" altLang="ko-KR" sz="1500" dirty="0"/>
              <a:t>(Thread)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E99E05-C723-BFC2-19FE-B91462AA7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3438"/>
          <a:stretch/>
        </p:blipFill>
        <p:spPr>
          <a:xfrm>
            <a:off x="311150" y="746498"/>
            <a:ext cx="2705100" cy="37593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CFB1F51-ECF7-82A8-E6DA-AE61874C4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668" y="746497"/>
            <a:ext cx="3041033" cy="50129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B9463B6-6593-A0AB-CD04-2E8B5F744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869" y="746497"/>
            <a:ext cx="2801679" cy="27227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D77F74-71F9-A304-C195-496D21622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61"/>
          <a:stretch/>
        </p:blipFill>
        <p:spPr>
          <a:xfrm>
            <a:off x="3103821" y="746497"/>
            <a:ext cx="2801679" cy="29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1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13274</TotalTime>
  <Words>202</Words>
  <Application>Microsoft Office PowerPoint</Application>
  <PresentationFormat>와이드스크린</PresentationFormat>
  <Paragraphs>69</Paragraphs>
  <Slides>14</Slides>
  <Notes>13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Android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진우 설</cp:lastModifiedBy>
  <cp:revision>263</cp:revision>
  <dcterms:created xsi:type="dcterms:W3CDTF">2024-04-09T08:20:40Z</dcterms:created>
  <dcterms:modified xsi:type="dcterms:W3CDTF">2024-06-10T16:34:40Z</dcterms:modified>
</cp:coreProperties>
</file>